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F9292-D8C6-4EBE-BC7B-393E3DBA78B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70CB7-36F6-49CA-BA20-8563D6384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167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70CB7-36F6-49CA-BA20-8563D6384A1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822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33713-9DEE-A9F6-2143-C03FDC0BF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4F5BB0-3424-04C6-DBF0-EACD2A0EFB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36393E-1D5B-A29F-50D1-87CBAF1D25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18796F-4B53-30D7-6003-498FB4D303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70CB7-36F6-49CA-BA20-8563D6384A1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29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6C423F-6533-E7A8-DA4A-47945C4F0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DFE7C5-9F16-2188-CF23-EF4C4AB569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00CDBC-8A96-0FEA-59EE-C526A346C9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644E71-D684-D74C-4AA1-4D9E0EB0B2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70CB7-36F6-49CA-BA20-8563D6384A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60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DB350-9BED-D699-0EF8-4BEB1B9FCA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807326-C44E-B01D-B618-CB106669E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D7404-EEB7-C25C-A4EF-98819CC96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3DB8F-2AD8-91F9-A8B7-F53D2416B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49A18-065B-304B-B1EF-FBD742E6E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237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7833-470E-3102-C4FA-61CF7242A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8C921A-D928-23DA-412A-0293BFEC5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36728-2494-6F44-8E0C-4665D1D3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09C96-B200-0F5E-C85F-31EDCA52A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61A3A-E64F-A50E-779B-08FDFBAF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33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0D88FA-45C9-77F9-CD7C-002E8CD06A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436742-ADFE-8ED4-840B-244B00CBB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58E33-2BC7-9616-11F4-A8C8ACEBF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58590-BA1B-6C43-D5BC-64FDE760E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3D952-0AA2-8DD2-4F2F-CFB624101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765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EA65-60F9-51E4-FCB2-F8E55198B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0BF2C-27E0-AE2A-A7E3-F19064513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133F2-72E2-34D6-CDAD-74DD59E3A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18EE1-7F53-2F8E-90A4-B47CBBCEF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1537A-E453-F5F8-9E7C-438135842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0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3B505-8CA9-8F55-7CF1-B4493F81C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367A8-6F10-49DF-E71E-CB437F50D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3707B-31CE-FD3D-3C77-DC514551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DAB6C-A237-A427-C63B-12599127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6EA99-4273-F411-F62F-8E9ED8078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47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5B45-9EB3-E7FC-578D-7E4A86BA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E2B19-6478-FC64-767F-04DDC49868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07E9B4-B673-5A2A-44BC-F4B5D0D710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DD04D6-82C7-C7E0-2F4B-4C94EC80A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58ACBE-23D4-0DCE-03D5-3E187E992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1AE0C-49D6-54D2-EF06-FBC283B89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74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D7E3-FE23-B2AC-D622-F95F8891D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BBB7E-3C5B-45A3-86BA-C3A9F7CDF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0A01BE-CFA0-942A-444C-692EC8754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85FEEA-1151-CDEC-7898-E3B64B9B9E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A4CAFD-D819-C8F6-487A-27096FD66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A44791-4B94-8A52-D63B-7A188EDE4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772FD2-82BD-467E-D46E-B105DC4BD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EBDDFC-202C-19E5-D3BA-8FC07D234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31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D1825-00EB-529C-12E8-F878B1572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FC2E6B-D4EF-4453-6984-FB113C8D1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4F01AA-C6F5-2A4A-3545-8700C2386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E21ED7-C048-CBEE-3953-07F75E01C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96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30E8B9-5611-D4F8-9CD3-189496817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4CD5DD-9B99-3ABC-1860-FA9BDD02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B05AA-983A-5CB5-567D-5C39EF0C4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65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D04FB-E889-4C13-1F20-0343D09CE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41729-C5D2-501B-48A2-AE6C4FA1F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4DE7-5EC5-8FB4-71F4-D09A2B34DA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C0459-08B5-B252-11D5-64D4141D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518CA-FC9D-2920-AFA7-C6CD7A7A1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175989-CA2C-D961-DC8C-548771BD7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159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E3B7F-A69D-5745-D849-89FAF4F33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713CDB-68C1-2875-1847-BA5870F2B6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C49711-ECCD-5652-B174-A0789371C6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7F830-2F67-0BDE-36BD-872B1A7CA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689D3-2A0D-B917-BBBA-F10123D56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77189-C2F6-7286-4277-9129FC6EC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64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6366D1-4B38-169E-1D52-9B20581B8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94561-E98E-D680-899F-025512B2C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C8E31-07F3-4B18-F603-93A6EE04FD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3DDEA8-4ACC-4FA6-AC36-22104237EFAA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2833E-FC62-6D03-F735-8933AE6727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57776-BC7D-DA5F-8697-A846818DD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69CAFE-B991-4342-9D3F-475B5D922A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28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ED7A5-0D4C-2926-3B1C-344DBF350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 Algorithms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AADC23-6996-B398-E9FA-2C5239B46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Deep Deterministic Policy Gradient (DDPG)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Proximal Policy Optimization (PPO)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7B995C-FAA3-F21F-1C16-04107EE0F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577" y="4720632"/>
            <a:ext cx="8046846" cy="14563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C246F2-F85F-576A-9C70-C1BAF7921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576" y="2465534"/>
            <a:ext cx="8094647" cy="131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89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6C7FC-E016-D26D-B8D2-73B46D1D1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and Why We Switched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4991E-7B90-5DF0-5347-CE62E7715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DDPG is an off-policy algorithm whereas PPO is an on-policy algorithm.</a:t>
            </a:r>
          </a:p>
          <a:p>
            <a:endParaRPr lang="en-US" dirty="0"/>
          </a:p>
          <a:p>
            <a:r>
              <a:rPr lang="en-US" dirty="0"/>
              <a:t>DDPG is very hyperparameter sensitive whereas PPO is less sensitive.</a:t>
            </a:r>
          </a:p>
          <a:p>
            <a:endParaRPr lang="en-US" dirty="0"/>
          </a:p>
          <a:p>
            <a:r>
              <a:rPr lang="en-US" dirty="0"/>
              <a:t>Failed to train DDPG from scratch and adapt to custom simulation even with several hyperparameter changes and time was running out</a:t>
            </a:r>
          </a:p>
        </p:txBody>
      </p:sp>
    </p:spTree>
    <p:extLst>
      <p:ext uri="{BB962C8B-B14F-4D97-AF65-F5344CB8AC3E}">
        <p14:creationId xmlns:p14="http://schemas.microsoft.com/office/powerpoint/2010/main" val="43426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CB57D-77E9-DA4F-44B1-3E71F1C5E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36BA7-56A5-D905-9412-35CF60375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&amp;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8EA49-4D11-A70B-8674-A069B14530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883630" cy="45751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Trial 5 – Hallway (1 path)</a:t>
            </a:r>
          </a:p>
          <a:p>
            <a:r>
              <a:rPr lang="en-US" dirty="0"/>
              <a:t>1000 epochs</a:t>
            </a:r>
          </a:p>
          <a:p>
            <a:r>
              <a:rPr lang="en-US" dirty="0"/>
              <a:t>64x2 hidden</a:t>
            </a:r>
          </a:p>
          <a:p>
            <a:r>
              <a:rPr lang="en-US" dirty="0"/>
              <a:t>3e-4 Policy LR</a:t>
            </a:r>
          </a:p>
          <a:p>
            <a:r>
              <a:rPr lang="en-US" dirty="0"/>
              <a:t>Reward Function</a:t>
            </a:r>
          </a:p>
          <a:p>
            <a:pPr lvl="1"/>
            <a:r>
              <a:rPr lang="en-US" dirty="0"/>
              <a:t>Proximity reward (5) </a:t>
            </a:r>
          </a:p>
          <a:p>
            <a:pPr lvl="1"/>
            <a:r>
              <a:rPr lang="en-US" dirty="0"/>
              <a:t>Crash Penalty (-30)</a:t>
            </a:r>
          </a:p>
          <a:p>
            <a:pPr lvl="1"/>
            <a:r>
              <a:rPr lang="en-US" dirty="0"/>
              <a:t>Goal Reward (30)</a:t>
            </a:r>
          </a:p>
          <a:p>
            <a:pPr lvl="1"/>
            <a:r>
              <a:rPr lang="en-US" dirty="0"/>
              <a:t>Throttle Reward (1.1)</a:t>
            </a:r>
          </a:p>
          <a:p>
            <a:pPr lvl="1"/>
            <a:r>
              <a:rPr lang="en-US" dirty="0"/>
              <a:t>Steer Reward (0.5) </a:t>
            </a:r>
          </a:p>
          <a:p>
            <a:pPr lvl="1"/>
            <a:r>
              <a:rPr lang="en-US" dirty="0"/>
              <a:t>Non-zero average steer penalty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ADCEB9B-0012-876D-C528-3C249AB12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498" y="1825624"/>
            <a:ext cx="5692302" cy="381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77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EA23A-D490-8951-FE4F-2828D832B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6C390-76F8-0255-ACC8-F88AB2F3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&amp; Results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92081-8F31-849C-878B-89147BA2E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883630" cy="45751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Trial 8 – Hallway (1 path)</a:t>
            </a:r>
          </a:p>
          <a:p>
            <a:r>
              <a:rPr lang="en-US" dirty="0"/>
              <a:t>200 epochs</a:t>
            </a:r>
          </a:p>
          <a:p>
            <a:r>
              <a:rPr lang="en-US" dirty="0"/>
              <a:t>64x2 hidden</a:t>
            </a:r>
          </a:p>
          <a:p>
            <a:r>
              <a:rPr lang="en-US" dirty="0"/>
              <a:t>3e-4 Policy LR</a:t>
            </a:r>
          </a:p>
          <a:p>
            <a:r>
              <a:rPr lang="en-US" dirty="0"/>
              <a:t>Reward Function</a:t>
            </a:r>
          </a:p>
          <a:p>
            <a:pPr lvl="1"/>
            <a:r>
              <a:rPr lang="en-US" dirty="0"/>
              <a:t>Proximity reward </a:t>
            </a:r>
            <a:r>
              <a:rPr lang="en-US" b="1" dirty="0"/>
              <a:t>(1)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Crash Penalty </a:t>
            </a:r>
            <a:r>
              <a:rPr lang="en-US" b="1" dirty="0"/>
              <a:t>(-2)</a:t>
            </a:r>
          </a:p>
          <a:p>
            <a:pPr lvl="1"/>
            <a:r>
              <a:rPr lang="en-US" dirty="0"/>
              <a:t>Goal Reward (30)</a:t>
            </a:r>
          </a:p>
          <a:p>
            <a:pPr lvl="1"/>
            <a:r>
              <a:rPr lang="en-US" dirty="0"/>
              <a:t>Throttle Reward (1.1)</a:t>
            </a:r>
          </a:p>
          <a:p>
            <a:pPr lvl="1"/>
            <a:r>
              <a:rPr lang="en-US" dirty="0"/>
              <a:t>Steer Reward (0.5) </a:t>
            </a:r>
          </a:p>
          <a:p>
            <a:pPr lvl="1"/>
            <a:r>
              <a:rPr lang="en-US" dirty="0"/>
              <a:t>Non-zero average steer penalty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1A468CDD-1057-5712-F76B-ECEBD0A868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730" y="1825624"/>
            <a:ext cx="5676070" cy="38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842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7C1950-3105-A380-EEDC-16845AA93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B49A7-2E72-88F6-870B-4590395E9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&amp; Results (final)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2E6CE-BB98-B79E-C27A-FC8AB7E6A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883630" cy="45751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Trial 17 – Hallway (4 paths)</a:t>
            </a:r>
          </a:p>
          <a:p>
            <a:r>
              <a:rPr lang="en-US" dirty="0"/>
              <a:t>200 epochs</a:t>
            </a:r>
          </a:p>
          <a:p>
            <a:r>
              <a:rPr lang="en-US" dirty="0"/>
              <a:t>128x2 hidden</a:t>
            </a:r>
          </a:p>
          <a:p>
            <a:r>
              <a:rPr lang="en-US" b="1" dirty="0"/>
              <a:t>1e-4</a:t>
            </a:r>
            <a:r>
              <a:rPr lang="en-US" dirty="0"/>
              <a:t> Policy LR</a:t>
            </a:r>
          </a:p>
          <a:p>
            <a:r>
              <a:rPr lang="en-US" dirty="0"/>
              <a:t>Reward Function</a:t>
            </a:r>
          </a:p>
          <a:p>
            <a:pPr lvl="1"/>
            <a:r>
              <a:rPr lang="en-US" dirty="0"/>
              <a:t>Proximity reward (1) </a:t>
            </a:r>
          </a:p>
          <a:p>
            <a:pPr lvl="1"/>
            <a:r>
              <a:rPr lang="en-US" dirty="0"/>
              <a:t>Crash Penalty (-2)</a:t>
            </a:r>
          </a:p>
          <a:p>
            <a:pPr lvl="1"/>
            <a:r>
              <a:rPr lang="en-US" dirty="0"/>
              <a:t>Goal Reward (30)</a:t>
            </a:r>
          </a:p>
          <a:p>
            <a:pPr lvl="1"/>
            <a:r>
              <a:rPr lang="en-US" dirty="0"/>
              <a:t>Throttle Reward (1.1)</a:t>
            </a:r>
          </a:p>
          <a:p>
            <a:pPr lvl="1"/>
            <a:r>
              <a:rPr lang="en-US" dirty="0"/>
              <a:t>Steer Reward (0.5) </a:t>
            </a:r>
          </a:p>
          <a:p>
            <a:pPr lvl="1"/>
            <a:r>
              <a:rPr lang="en-US" dirty="0"/>
              <a:t>Non-zero average steer penalty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CCEC6034-8A8E-2481-BF16-D65F814FF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970" y="1825624"/>
            <a:ext cx="5625830" cy="376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442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220</Words>
  <Application>Microsoft Office PowerPoint</Application>
  <PresentationFormat>Widescreen</PresentationFormat>
  <Paragraphs>51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RL Algorithms</vt:lpstr>
      <vt:lpstr>Differences and Why We Switched</vt:lpstr>
      <vt:lpstr>Training &amp; Results</vt:lpstr>
      <vt:lpstr>Training &amp; Results (continued)</vt:lpstr>
      <vt:lpstr>Training &amp; Results (final)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Ocean</dc:creator>
  <cp:lastModifiedBy>Ocean</cp:lastModifiedBy>
  <cp:revision>3</cp:revision>
  <dcterms:created xsi:type="dcterms:W3CDTF">2024-12-08T07:34:41Z</dcterms:created>
  <dcterms:modified xsi:type="dcterms:W3CDTF">2024-12-08T08:27:45Z</dcterms:modified>
</cp:coreProperties>
</file>

<file path=docProps/thumbnail.jpeg>
</file>